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7" r:id="rId4"/>
    <p:sldId id="268" r:id="rId5"/>
    <p:sldId id="265" r:id="rId6"/>
    <p:sldId id="266" r:id="rId7"/>
    <p:sldId id="264" r:id="rId8"/>
    <p:sldId id="260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22" y="1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F5575-5403-4C8B-9E5F-6617C737359B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99B49B1-FE83-4B86-8C99-C7617A6FDE19}">
      <dgm:prSet phldrT="[Text]"/>
      <dgm:spPr/>
      <dgm:t>
        <a:bodyPr/>
        <a:lstStyle/>
        <a:p>
          <a:r>
            <a:rPr lang="en-US" dirty="0"/>
            <a:t>d</a:t>
          </a:r>
          <a:r>
            <a:rPr lang="cs-CZ" dirty="0" err="1"/>
            <a:t>okončení</a:t>
          </a:r>
          <a:r>
            <a:rPr lang="en-US" dirty="0"/>
            <a:t> m</a:t>
          </a:r>
          <a:r>
            <a:rPr lang="cs-CZ" dirty="0" err="1"/>
            <a:t>inimapy</a:t>
          </a:r>
          <a:r>
            <a:rPr lang="en-US" dirty="0"/>
            <a:t> + </a:t>
          </a:r>
          <a:r>
            <a:rPr lang="cs-CZ" dirty="0"/>
            <a:t>začátek tvorby herní mapy</a:t>
          </a:r>
        </a:p>
      </dgm:t>
    </dgm:pt>
    <dgm:pt modelId="{B7B83338-91D2-4227-8C3C-856BF179F31B}" type="parTrans" cxnId="{6F83E25F-F572-47EF-9AE3-4D82C259DB58}">
      <dgm:prSet/>
      <dgm:spPr/>
      <dgm:t>
        <a:bodyPr/>
        <a:lstStyle/>
        <a:p>
          <a:endParaRPr lang="cs-CZ"/>
        </a:p>
      </dgm:t>
    </dgm:pt>
    <dgm:pt modelId="{612E008E-2DA3-4BE0-BC72-0104FDEA63BF}" type="sibTrans" cxnId="{6F83E25F-F572-47EF-9AE3-4D82C259DB58}">
      <dgm:prSet/>
      <dgm:spPr/>
      <dgm:t>
        <a:bodyPr/>
        <a:lstStyle/>
        <a:p>
          <a:endParaRPr lang="cs-CZ"/>
        </a:p>
      </dgm:t>
    </dgm:pt>
    <dgm:pt modelId="{207AAB44-0990-49D6-82BF-5125774C781D}">
      <dgm:prSet phldrT="[Text]"/>
      <dgm:spPr/>
      <dgm:t>
        <a:bodyPr/>
        <a:lstStyle/>
        <a:p>
          <a:r>
            <a:rPr lang="en-US" dirty="0"/>
            <a:t>d</a:t>
          </a:r>
          <a:r>
            <a:rPr lang="cs-CZ" dirty="0" err="1"/>
            <a:t>okončení</a:t>
          </a:r>
          <a:r>
            <a:rPr lang="en-US" dirty="0"/>
            <a:t> </a:t>
          </a:r>
          <a:r>
            <a:rPr lang="cs-CZ" dirty="0"/>
            <a:t>mechanik strachu z vody, strachu ze smrti</a:t>
          </a:r>
        </a:p>
      </dgm:t>
    </dgm:pt>
    <dgm:pt modelId="{C298C477-CBE0-4D80-9F0E-48335B5A714F}" type="parTrans" cxnId="{912011EE-3294-4E5C-9D7C-BCCFF3629273}">
      <dgm:prSet/>
      <dgm:spPr/>
      <dgm:t>
        <a:bodyPr/>
        <a:lstStyle/>
        <a:p>
          <a:endParaRPr lang="cs-CZ"/>
        </a:p>
      </dgm:t>
    </dgm:pt>
    <dgm:pt modelId="{7297A0D3-677D-4CC3-BCD8-40EEA7E84803}" type="sibTrans" cxnId="{912011EE-3294-4E5C-9D7C-BCCFF3629273}">
      <dgm:prSet/>
      <dgm:spPr/>
      <dgm:t>
        <a:bodyPr/>
        <a:lstStyle/>
        <a:p>
          <a:endParaRPr lang="cs-CZ"/>
        </a:p>
      </dgm:t>
    </dgm:pt>
    <dgm:pt modelId="{CD0646F4-9E6E-43F0-84FD-364B19E161F1}">
      <dgm:prSet phldrT="[Text]"/>
      <dgm:spPr/>
      <dgm:t>
        <a:bodyPr/>
        <a:lstStyle/>
        <a:p>
          <a:r>
            <a:rPr lang="cs-CZ" dirty="0"/>
            <a:t>hlavní menu</a:t>
          </a:r>
        </a:p>
      </dgm:t>
    </dgm:pt>
    <dgm:pt modelId="{7C2DDF8B-5DEA-4FFC-8C3A-5C1581C0C272}" type="parTrans" cxnId="{FE5E1A93-A86F-4402-9903-7BCD882B74C2}">
      <dgm:prSet/>
      <dgm:spPr/>
      <dgm:t>
        <a:bodyPr/>
        <a:lstStyle/>
        <a:p>
          <a:endParaRPr lang="cs-CZ"/>
        </a:p>
      </dgm:t>
    </dgm:pt>
    <dgm:pt modelId="{5044D965-2D5D-4AEE-8E2C-0C094DFB6BC0}" type="sibTrans" cxnId="{FE5E1A93-A86F-4402-9903-7BCD882B74C2}">
      <dgm:prSet/>
      <dgm:spPr/>
      <dgm:t>
        <a:bodyPr/>
        <a:lstStyle/>
        <a:p>
          <a:endParaRPr lang="cs-CZ"/>
        </a:p>
      </dgm:t>
    </dgm:pt>
    <dgm:pt modelId="{56F36927-889E-4DC4-93F0-ECB45FD5D30C}">
      <dgm:prSet phldrT="[Text]"/>
      <dgm:spPr/>
      <dgm:t>
        <a:bodyPr/>
        <a:lstStyle/>
        <a:p>
          <a:r>
            <a:rPr lang="cs-CZ" dirty="0"/>
            <a:t>animace </a:t>
          </a:r>
          <a:r>
            <a:rPr lang="cs-CZ" dirty="0" err="1"/>
            <a:t>minibossů</a:t>
          </a:r>
          <a:r>
            <a:rPr lang="cs-CZ" dirty="0"/>
            <a:t>, nepřátel</a:t>
          </a:r>
        </a:p>
      </dgm:t>
    </dgm:pt>
    <dgm:pt modelId="{88FF276E-24E2-4410-B992-63F9D2B85A47}" type="parTrans" cxnId="{F178C363-A554-4998-A0FE-B4A66C48351C}">
      <dgm:prSet/>
      <dgm:spPr/>
      <dgm:t>
        <a:bodyPr/>
        <a:lstStyle/>
        <a:p>
          <a:endParaRPr lang="cs-CZ"/>
        </a:p>
      </dgm:t>
    </dgm:pt>
    <dgm:pt modelId="{9C85C42D-5CEC-4517-933B-535806B9CC0D}" type="sibTrans" cxnId="{F178C363-A554-4998-A0FE-B4A66C48351C}">
      <dgm:prSet/>
      <dgm:spPr/>
      <dgm:t>
        <a:bodyPr/>
        <a:lstStyle/>
        <a:p>
          <a:endParaRPr lang="cs-CZ"/>
        </a:p>
      </dgm:t>
    </dgm:pt>
    <dgm:pt modelId="{C0F773A5-8421-41AF-8B9D-77835DDE739E}">
      <dgm:prSet phldrT="[Text]"/>
      <dgm:spPr/>
      <dgm:t>
        <a:bodyPr/>
        <a:lstStyle/>
        <a:p>
          <a:r>
            <a:rPr lang="cs-CZ" dirty="0"/>
            <a:t>přidání zvuk</a:t>
          </a:r>
          <a:r>
            <a:rPr lang="en-US" dirty="0" err="1"/>
            <a:t>ov</a:t>
          </a:r>
          <a:r>
            <a:rPr lang="cs-CZ" dirty="0" err="1"/>
            <a:t>ých</a:t>
          </a:r>
          <a:r>
            <a:rPr lang="cs-CZ" dirty="0"/>
            <a:t> efektů</a:t>
          </a:r>
        </a:p>
      </dgm:t>
    </dgm:pt>
    <dgm:pt modelId="{59E7BDE3-7880-4C2C-8824-58CD2CA085B8}" type="parTrans" cxnId="{C4783256-8A67-4590-9F69-292C2D597CE5}">
      <dgm:prSet/>
      <dgm:spPr/>
      <dgm:t>
        <a:bodyPr/>
        <a:lstStyle/>
        <a:p>
          <a:endParaRPr lang="cs-CZ"/>
        </a:p>
      </dgm:t>
    </dgm:pt>
    <dgm:pt modelId="{ADEFB27D-9968-46FB-A4D3-E2240A633B8C}" type="sibTrans" cxnId="{C4783256-8A67-4590-9F69-292C2D597CE5}">
      <dgm:prSet/>
      <dgm:spPr/>
      <dgm:t>
        <a:bodyPr/>
        <a:lstStyle/>
        <a:p>
          <a:endParaRPr lang="cs-CZ"/>
        </a:p>
      </dgm:t>
    </dgm:pt>
    <dgm:pt modelId="{16ED38BD-E896-42F5-9A14-B10E42A664CF}">
      <dgm:prSet phldrT="[Text]"/>
      <dgm:spPr/>
      <dgm:t>
        <a:bodyPr/>
        <a:lstStyle/>
        <a:p>
          <a:r>
            <a:rPr lang="en-US" dirty="0" err="1"/>
            <a:t>testov</a:t>
          </a:r>
          <a:r>
            <a:rPr lang="cs-CZ" dirty="0" err="1"/>
            <a:t>ání</a:t>
          </a:r>
          <a:r>
            <a:rPr lang="cs-CZ" dirty="0"/>
            <a:t>, nastavení obtížnosti</a:t>
          </a:r>
        </a:p>
      </dgm:t>
    </dgm:pt>
    <dgm:pt modelId="{C430D482-3EA4-4763-949E-5CD305263BB7}" type="parTrans" cxnId="{8A9750A4-DFB4-4B69-A395-83AA986F0CFF}">
      <dgm:prSet/>
      <dgm:spPr/>
      <dgm:t>
        <a:bodyPr/>
        <a:lstStyle/>
        <a:p>
          <a:endParaRPr lang="cs-CZ"/>
        </a:p>
      </dgm:t>
    </dgm:pt>
    <dgm:pt modelId="{D4D9FFA5-CAF6-4849-ACC9-9837EE474772}" type="sibTrans" cxnId="{8A9750A4-DFB4-4B69-A395-83AA986F0CFF}">
      <dgm:prSet/>
      <dgm:spPr/>
      <dgm:t>
        <a:bodyPr/>
        <a:lstStyle/>
        <a:p>
          <a:endParaRPr lang="cs-CZ"/>
        </a:p>
      </dgm:t>
    </dgm:pt>
    <dgm:pt modelId="{1695D52B-63FC-4E48-958E-B5FF368876AA}">
      <dgm:prSet phldrT="[Text]"/>
      <dgm:spPr/>
      <dgm:t>
        <a:bodyPr/>
        <a:lstStyle/>
        <a:p>
          <a:r>
            <a:rPr lang="en-US"/>
            <a:t>combat syst</a:t>
          </a:r>
          <a:r>
            <a:rPr lang="cs-CZ"/>
            <a:t>ém</a:t>
          </a:r>
          <a:endParaRPr lang="cs-CZ" dirty="0"/>
        </a:p>
      </dgm:t>
    </dgm:pt>
    <dgm:pt modelId="{989C3ACF-66B5-4233-8B23-008E344433C7}" type="parTrans" cxnId="{97075FA8-77E9-4CE9-BBC1-0442F2E15B68}">
      <dgm:prSet/>
      <dgm:spPr/>
      <dgm:t>
        <a:bodyPr/>
        <a:lstStyle/>
        <a:p>
          <a:endParaRPr lang="cs-CZ"/>
        </a:p>
      </dgm:t>
    </dgm:pt>
    <dgm:pt modelId="{EF93C867-833B-456C-A34D-AAA93A299849}" type="sibTrans" cxnId="{97075FA8-77E9-4CE9-BBC1-0442F2E15B68}">
      <dgm:prSet/>
      <dgm:spPr/>
      <dgm:t>
        <a:bodyPr/>
        <a:lstStyle/>
        <a:p>
          <a:endParaRPr lang="cs-CZ"/>
        </a:p>
      </dgm:t>
    </dgm:pt>
    <dgm:pt modelId="{B63BA03D-FFB7-4E41-814C-6BAFBC6E723E}" type="pres">
      <dgm:prSet presAssocID="{90CF5575-5403-4C8B-9E5F-6617C737359B}" presName="Name0" presStyleCnt="0">
        <dgm:presLayoutVars>
          <dgm:dir/>
          <dgm:resizeHandles val="exact"/>
        </dgm:presLayoutVars>
      </dgm:prSet>
      <dgm:spPr/>
    </dgm:pt>
    <dgm:pt modelId="{80D24D37-B24D-4723-861B-793C8206F5DA}" type="pres">
      <dgm:prSet presAssocID="{90CF5575-5403-4C8B-9E5F-6617C737359B}" presName="arrow" presStyleLbl="bgShp" presStyleIdx="0" presStyleCnt="1"/>
      <dgm:spPr/>
    </dgm:pt>
    <dgm:pt modelId="{61E31581-41FC-4AB6-AC40-ED6139B6C30C}" type="pres">
      <dgm:prSet presAssocID="{90CF5575-5403-4C8B-9E5F-6617C737359B}" presName="points" presStyleCnt="0"/>
      <dgm:spPr/>
    </dgm:pt>
    <dgm:pt modelId="{7146153E-4B6A-4156-8C11-06AE64F26AA0}" type="pres">
      <dgm:prSet presAssocID="{299B49B1-FE83-4B86-8C99-C7617A6FDE19}" presName="compositeA" presStyleCnt="0"/>
      <dgm:spPr/>
    </dgm:pt>
    <dgm:pt modelId="{8CB0D938-A190-44A6-B95A-34E2AD383BCF}" type="pres">
      <dgm:prSet presAssocID="{299B49B1-FE83-4B86-8C99-C7617A6FDE19}" presName="textA" presStyleLbl="revTx" presStyleIdx="0" presStyleCnt="7">
        <dgm:presLayoutVars>
          <dgm:bulletEnabled val="1"/>
        </dgm:presLayoutVars>
      </dgm:prSet>
      <dgm:spPr/>
    </dgm:pt>
    <dgm:pt modelId="{626CAF58-1E1C-42DF-9DBF-C3BB28771E6C}" type="pres">
      <dgm:prSet presAssocID="{299B49B1-FE83-4B86-8C99-C7617A6FDE19}" presName="circleA" presStyleLbl="node1" presStyleIdx="0" presStyleCnt="7"/>
      <dgm:spPr/>
    </dgm:pt>
    <dgm:pt modelId="{15357B2A-47D2-40C8-815F-C7D2402B7A40}" type="pres">
      <dgm:prSet presAssocID="{299B49B1-FE83-4B86-8C99-C7617A6FDE19}" presName="spaceA" presStyleCnt="0"/>
      <dgm:spPr/>
    </dgm:pt>
    <dgm:pt modelId="{F898C4AF-590F-49E4-8D09-A49DB06D7392}" type="pres">
      <dgm:prSet presAssocID="{612E008E-2DA3-4BE0-BC72-0104FDEA63BF}" presName="space" presStyleCnt="0"/>
      <dgm:spPr/>
    </dgm:pt>
    <dgm:pt modelId="{1A912240-9D17-4130-8A97-913427595910}" type="pres">
      <dgm:prSet presAssocID="{207AAB44-0990-49D6-82BF-5125774C781D}" presName="compositeB" presStyleCnt="0"/>
      <dgm:spPr/>
    </dgm:pt>
    <dgm:pt modelId="{A4C0F8BA-07CA-4268-B653-6305928512C0}" type="pres">
      <dgm:prSet presAssocID="{207AAB44-0990-49D6-82BF-5125774C781D}" presName="textB" presStyleLbl="revTx" presStyleIdx="1" presStyleCnt="7">
        <dgm:presLayoutVars>
          <dgm:bulletEnabled val="1"/>
        </dgm:presLayoutVars>
      </dgm:prSet>
      <dgm:spPr/>
    </dgm:pt>
    <dgm:pt modelId="{7CC46614-4F2B-48C4-81C8-EA2FCBE6D295}" type="pres">
      <dgm:prSet presAssocID="{207AAB44-0990-49D6-82BF-5125774C781D}" presName="circleB" presStyleLbl="node1" presStyleIdx="1" presStyleCnt="7"/>
      <dgm:spPr/>
    </dgm:pt>
    <dgm:pt modelId="{8960D71F-1D26-4F8F-982B-0AF953B9A630}" type="pres">
      <dgm:prSet presAssocID="{207AAB44-0990-49D6-82BF-5125774C781D}" presName="spaceB" presStyleCnt="0"/>
      <dgm:spPr/>
    </dgm:pt>
    <dgm:pt modelId="{8C015CD2-1807-42CC-A0DC-4A6A338E77B7}" type="pres">
      <dgm:prSet presAssocID="{7297A0D3-677D-4CC3-BCD8-40EEA7E84803}" presName="space" presStyleCnt="0"/>
      <dgm:spPr/>
    </dgm:pt>
    <dgm:pt modelId="{2989C95D-323F-4B8C-B33C-23FF3F4E6E02}" type="pres">
      <dgm:prSet presAssocID="{56F36927-889E-4DC4-93F0-ECB45FD5D30C}" presName="compositeA" presStyleCnt="0"/>
      <dgm:spPr/>
    </dgm:pt>
    <dgm:pt modelId="{4E10915C-BE45-41A5-9CA7-219C3CF308D0}" type="pres">
      <dgm:prSet presAssocID="{56F36927-889E-4DC4-93F0-ECB45FD5D30C}" presName="textA" presStyleLbl="revTx" presStyleIdx="2" presStyleCnt="7">
        <dgm:presLayoutVars>
          <dgm:bulletEnabled val="1"/>
        </dgm:presLayoutVars>
      </dgm:prSet>
      <dgm:spPr/>
    </dgm:pt>
    <dgm:pt modelId="{43AC6C66-9FBB-412F-BF73-ED4B1F4E644A}" type="pres">
      <dgm:prSet presAssocID="{56F36927-889E-4DC4-93F0-ECB45FD5D30C}" presName="circleA" presStyleLbl="node1" presStyleIdx="2" presStyleCnt="7"/>
      <dgm:spPr/>
    </dgm:pt>
    <dgm:pt modelId="{BF9494CE-A83A-4154-8A50-F06C78E4BC87}" type="pres">
      <dgm:prSet presAssocID="{56F36927-889E-4DC4-93F0-ECB45FD5D30C}" presName="spaceA" presStyleCnt="0"/>
      <dgm:spPr/>
    </dgm:pt>
    <dgm:pt modelId="{AE3FFE4D-247E-43C8-AB5C-E43D9841AFE7}" type="pres">
      <dgm:prSet presAssocID="{9C85C42D-5CEC-4517-933B-535806B9CC0D}" presName="space" presStyleCnt="0"/>
      <dgm:spPr/>
    </dgm:pt>
    <dgm:pt modelId="{39424D41-50D1-4E99-9694-7CC2B0AE6794}" type="pres">
      <dgm:prSet presAssocID="{1695D52B-63FC-4E48-958E-B5FF368876AA}" presName="compositeB" presStyleCnt="0"/>
      <dgm:spPr/>
    </dgm:pt>
    <dgm:pt modelId="{779F18A7-89FE-4B46-87FB-9DFD567382C9}" type="pres">
      <dgm:prSet presAssocID="{1695D52B-63FC-4E48-958E-B5FF368876AA}" presName="textB" presStyleLbl="revTx" presStyleIdx="3" presStyleCnt="7">
        <dgm:presLayoutVars>
          <dgm:bulletEnabled val="1"/>
        </dgm:presLayoutVars>
      </dgm:prSet>
      <dgm:spPr/>
    </dgm:pt>
    <dgm:pt modelId="{AC3007BA-A37D-4D84-B133-486F7C241C46}" type="pres">
      <dgm:prSet presAssocID="{1695D52B-63FC-4E48-958E-B5FF368876AA}" presName="circleB" presStyleLbl="node1" presStyleIdx="3" presStyleCnt="7"/>
      <dgm:spPr/>
    </dgm:pt>
    <dgm:pt modelId="{DD75573E-2259-4423-87EF-831CFDAB2F53}" type="pres">
      <dgm:prSet presAssocID="{1695D52B-63FC-4E48-958E-B5FF368876AA}" presName="spaceB" presStyleCnt="0"/>
      <dgm:spPr/>
    </dgm:pt>
    <dgm:pt modelId="{137FFFD8-53FC-4AE9-A4F6-E33710F4C198}" type="pres">
      <dgm:prSet presAssocID="{EF93C867-833B-456C-A34D-AAA93A299849}" presName="space" presStyleCnt="0"/>
      <dgm:spPr/>
    </dgm:pt>
    <dgm:pt modelId="{36C8B2AC-F797-41CB-A7AF-91F5B95BC923}" type="pres">
      <dgm:prSet presAssocID="{C0F773A5-8421-41AF-8B9D-77835DDE739E}" presName="compositeA" presStyleCnt="0"/>
      <dgm:spPr/>
    </dgm:pt>
    <dgm:pt modelId="{AC309B86-4756-4013-B3F2-81BC22ED58DC}" type="pres">
      <dgm:prSet presAssocID="{C0F773A5-8421-41AF-8B9D-77835DDE739E}" presName="textA" presStyleLbl="revTx" presStyleIdx="4" presStyleCnt="7">
        <dgm:presLayoutVars>
          <dgm:bulletEnabled val="1"/>
        </dgm:presLayoutVars>
      </dgm:prSet>
      <dgm:spPr/>
    </dgm:pt>
    <dgm:pt modelId="{26D944E0-2A51-402D-A76B-EAF1578CB899}" type="pres">
      <dgm:prSet presAssocID="{C0F773A5-8421-41AF-8B9D-77835DDE739E}" presName="circleA" presStyleLbl="node1" presStyleIdx="4" presStyleCnt="7"/>
      <dgm:spPr/>
    </dgm:pt>
    <dgm:pt modelId="{BEA553AF-5C72-4A51-A12F-2D6AE5055813}" type="pres">
      <dgm:prSet presAssocID="{C0F773A5-8421-41AF-8B9D-77835DDE739E}" presName="spaceA" presStyleCnt="0"/>
      <dgm:spPr/>
    </dgm:pt>
    <dgm:pt modelId="{2DA410FF-B1D1-4B02-8048-77BD4DE05770}" type="pres">
      <dgm:prSet presAssocID="{ADEFB27D-9968-46FB-A4D3-E2240A633B8C}" presName="space" presStyleCnt="0"/>
      <dgm:spPr/>
    </dgm:pt>
    <dgm:pt modelId="{D382576F-E49C-4ABD-BD17-EF970E910A0A}" type="pres">
      <dgm:prSet presAssocID="{CD0646F4-9E6E-43F0-84FD-364B19E161F1}" presName="compositeB" presStyleCnt="0"/>
      <dgm:spPr/>
    </dgm:pt>
    <dgm:pt modelId="{66122630-BD3F-4918-8458-DB6AF0F84F6A}" type="pres">
      <dgm:prSet presAssocID="{CD0646F4-9E6E-43F0-84FD-364B19E161F1}" presName="textB" presStyleLbl="revTx" presStyleIdx="5" presStyleCnt="7">
        <dgm:presLayoutVars>
          <dgm:bulletEnabled val="1"/>
        </dgm:presLayoutVars>
      </dgm:prSet>
      <dgm:spPr/>
    </dgm:pt>
    <dgm:pt modelId="{DFCA8B20-D6CE-47B9-819C-E8C6E57CDAF4}" type="pres">
      <dgm:prSet presAssocID="{CD0646F4-9E6E-43F0-84FD-364B19E161F1}" presName="circleB" presStyleLbl="node1" presStyleIdx="5" presStyleCnt="7"/>
      <dgm:spPr/>
    </dgm:pt>
    <dgm:pt modelId="{300C490B-146E-4259-827C-C5A13EAFCB8A}" type="pres">
      <dgm:prSet presAssocID="{CD0646F4-9E6E-43F0-84FD-364B19E161F1}" presName="spaceB" presStyleCnt="0"/>
      <dgm:spPr/>
    </dgm:pt>
    <dgm:pt modelId="{5AD2B0DC-15CE-4636-9936-66955C3AA58B}" type="pres">
      <dgm:prSet presAssocID="{5044D965-2D5D-4AEE-8E2C-0C094DFB6BC0}" presName="space" presStyleCnt="0"/>
      <dgm:spPr/>
    </dgm:pt>
    <dgm:pt modelId="{E79EC139-B578-4EA1-B9A6-A1CD17C3B882}" type="pres">
      <dgm:prSet presAssocID="{16ED38BD-E896-42F5-9A14-B10E42A664CF}" presName="compositeA" presStyleCnt="0"/>
      <dgm:spPr/>
    </dgm:pt>
    <dgm:pt modelId="{5B5E99EF-7D9C-4314-BBC1-4BE587023515}" type="pres">
      <dgm:prSet presAssocID="{16ED38BD-E896-42F5-9A14-B10E42A664CF}" presName="textA" presStyleLbl="revTx" presStyleIdx="6" presStyleCnt="7">
        <dgm:presLayoutVars>
          <dgm:bulletEnabled val="1"/>
        </dgm:presLayoutVars>
      </dgm:prSet>
      <dgm:spPr/>
    </dgm:pt>
    <dgm:pt modelId="{72A65D97-05FC-4330-9349-5497F0292A31}" type="pres">
      <dgm:prSet presAssocID="{16ED38BD-E896-42F5-9A14-B10E42A664CF}" presName="circleA" presStyleLbl="node1" presStyleIdx="6" presStyleCnt="7"/>
      <dgm:spPr/>
    </dgm:pt>
    <dgm:pt modelId="{D7641464-E33D-43DE-A49E-4B43C5C6898F}" type="pres">
      <dgm:prSet presAssocID="{16ED38BD-E896-42F5-9A14-B10E42A664CF}" presName="spaceA" presStyleCnt="0"/>
      <dgm:spPr/>
    </dgm:pt>
  </dgm:ptLst>
  <dgm:cxnLst>
    <dgm:cxn modelId="{BEFBA701-8013-4512-A5C2-96313FBF62E7}" type="presOf" srcId="{CD0646F4-9E6E-43F0-84FD-364B19E161F1}" destId="{66122630-BD3F-4918-8458-DB6AF0F84F6A}" srcOrd="0" destOrd="0" presId="urn:microsoft.com/office/officeart/2005/8/layout/hProcess11"/>
    <dgm:cxn modelId="{F4933618-ACEF-453F-83FC-03D0DCAED321}" type="presOf" srcId="{C0F773A5-8421-41AF-8B9D-77835DDE739E}" destId="{AC309B86-4756-4013-B3F2-81BC22ED58DC}" srcOrd="0" destOrd="0" presId="urn:microsoft.com/office/officeart/2005/8/layout/hProcess11"/>
    <dgm:cxn modelId="{6F83E25F-F572-47EF-9AE3-4D82C259DB58}" srcId="{90CF5575-5403-4C8B-9E5F-6617C737359B}" destId="{299B49B1-FE83-4B86-8C99-C7617A6FDE19}" srcOrd="0" destOrd="0" parTransId="{B7B83338-91D2-4227-8C3C-856BF179F31B}" sibTransId="{612E008E-2DA3-4BE0-BC72-0104FDEA63BF}"/>
    <dgm:cxn modelId="{F178C363-A554-4998-A0FE-B4A66C48351C}" srcId="{90CF5575-5403-4C8B-9E5F-6617C737359B}" destId="{56F36927-889E-4DC4-93F0-ECB45FD5D30C}" srcOrd="2" destOrd="0" parTransId="{88FF276E-24E2-4410-B992-63F9D2B85A47}" sibTransId="{9C85C42D-5CEC-4517-933B-535806B9CC0D}"/>
    <dgm:cxn modelId="{EF0C926D-3EE4-422D-8FF0-06AE9E3E3AD7}" type="presOf" srcId="{1695D52B-63FC-4E48-958E-B5FF368876AA}" destId="{779F18A7-89FE-4B46-87FB-9DFD567382C9}" srcOrd="0" destOrd="0" presId="urn:microsoft.com/office/officeart/2005/8/layout/hProcess11"/>
    <dgm:cxn modelId="{C4783256-8A67-4590-9F69-292C2D597CE5}" srcId="{90CF5575-5403-4C8B-9E5F-6617C737359B}" destId="{C0F773A5-8421-41AF-8B9D-77835DDE739E}" srcOrd="4" destOrd="0" parTransId="{59E7BDE3-7880-4C2C-8824-58CD2CA085B8}" sibTransId="{ADEFB27D-9968-46FB-A4D3-E2240A633B8C}"/>
    <dgm:cxn modelId="{FE5E1A93-A86F-4402-9903-7BCD882B74C2}" srcId="{90CF5575-5403-4C8B-9E5F-6617C737359B}" destId="{CD0646F4-9E6E-43F0-84FD-364B19E161F1}" srcOrd="5" destOrd="0" parTransId="{7C2DDF8B-5DEA-4FFC-8C3A-5C1581C0C272}" sibTransId="{5044D965-2D5D-4AEE-8E2C-0C094DFB6BC0}"/>
    <dgm:cxn modelId="{8A9750A4-DFB4-4B69-A395-83AA986F0CFF}" srcId="{90CF5575-5403-4C8B-9E5F-6617C737359B}" destId="{16ED38BD-E896-42F5-9A14-B10E42A664CF}" srcOrd="6" destOrd="0" parTransId="{C430D482-3EA4-4763-949E-5CD305263BB7}" sibTransId="{D4D9FFA5-CAF6-4849-ACC9-9837EE474772}"/>
    <dgm:cxn modelId="{97075FA8-77E9-4CE9-BBC1-0442F2E15B68}" srcId="{90CF5575-5403-4C8B-9E5F-6617C737359B}" destId="{1695D52B-63FC-4E48-958E-B5FF368876AA}" srcOrd="3" destOrd="0" parTransId="{989C3ACF-66B5-4233-8B23-008E344433C7}" sibTransId="{EF93C867-833B-456C-A34D-AAA93A299849}"/>
    <dgm:cxn modelId="{4823B5AC-4B56-4A1B-B566-748AC1A0E0DF}" type="presOf" srcId="{56F36927-889E-4DC4-93F0-ECB45FD5D30C}" destId="{4E10915C-BE45-41A5-9CA7-219C3CF308D0}" srcOrd="0" destOrd="0" presId="urn:microsoft.com/office/officeart/2005/8/layout/hProcess11"/>
    <dgm:cxn modelId="{E15AFBAE-D93A-4AF8-AECC-A3E2CB4B33BC}" type="presOf" srcId="{299B49B1-FE83-4B86-8C99-C7617A6FDE19}" destId="{8CB0D938-A190-44A6-B95A-34E2AD383BCF}" srcOrd="0" destOrd="0" presId="urn:microsoft.com/office/officeart/2005/8/layout/hProcess11"/>
    <dgm:cxn modelId="{D1931CB0-270E-4F61-9710-0382AFE171D0}" type="presOf" srcId="{207AAB44-0990-49D6-82BF-5125774C781D}" destId="{A4C0F8BA-07CA-4268-B653-6305928512C0}" srcOrd="0" destOrd="0" presId="urn:microsoft.com/office/officeart/2005/8/layout/hProcess11"/>
    <dgm:cxn modelId="{139B26B4-3201-4ED7-833E-82B2ACAD9BD7}" type="presOf" srcId="{16ED38BD-E896-42F5-9A14-B10E42A664CF}" destId="{5B5E99EF-7D9C-4314-BBC1-4BE587023515}" srcOrd="0" destOrd="0" presId="urn:microsoft.com/office/officeart/2005/8/layout/hProcess11"/>
    <dgm:cxn modelId="{75E340CA-DD0D-4A95-9EBE-964AC6210BED}" type="presOf" srcId="{90CF5575-5403-4C8B-9E5F-6617C737359B}" destId="{B63BA03D-FFB7-4E41-814C-6BAFBC6E723E}" srcOrd="0" destOrd="0" presId="urn:microsoft.com/office/officeart/2005/8/layout/hProcess11"/>
    <dgm:cxn modelId="{912011EE-3294-4E5C-9D7C-BCCFF3629273}" srcId="{90CF5575-5403-4C8B-9E5F-6617C737359B}" destId="{207AAB44-0990-49D6-82BF-5125774C781D}" srcOrd="1" destOrd="0" parTransId="{C298C477-CBE0-4D80-9F0E-48335B5A714F}" sibTransId="{7297A0D3-677D-4CC3-BCD8-40EEA7E84803}"/>
    <dgm:cxn modelId="{FBBEEC96-9D6B-4CB6-B602-D368BCCE0597}" type="presParOf" srcId="{B63BA03D-FFB7-4E41-814C-6BAFBC6E723E}" destId="{80D24D37-B24D-4723-861B-793C8206F5DA}" srcOrd="0" destOrd="0" presId="urn:microsoft.com/office/officeart/2005/8/layout/hProcess11"/>
    <dgm:cxn modelId="{D2835A3F-81B5-4408-8CE9-21B3D2360C53}" type="presParOf" srcId="{B63BA03D-FFB7-4E41-814C-6BAFBC6E723E}" destId="{61E31581-41FC-4AB6-AC40-ED6139B6C30C}" srcOrd="1" destOrd="0" presId="urn:microsoft.com/office/officeart/2005/8/layout/hProcess11"/>
    <dgm:cxn modelId="{3C667789-2159-4BD1-842F-71DE6AF49F6F}" type="presParOf" srcId="{61E31581-41FC-4AB6-AC40-ED6139B6C30C}" destId="{7146153E-4B6A-4156-8C11-06AE64F26AA0}" srcOrd="0" destOrd="0" presId="urn:microsoft.com/office/officeart/2005/8/layout/hProcess11"/>
    <dgm:cxn modelId="{6A3FF2EE-C3F2-43F2-8DBE-92CCFA561073}" type="presParOf" srcId="{7146153E-4B6A-4156-8C11-06AE64F26AA0}" destId="{8CB0D938-A190-44A6-B95A-34E2AD383BCF}" srcOrd="0" destOrd="0" presId="urn:microsoft.com/office/officeart/2005/8/layout/hProcess11"/>
    <dgm:cxn modelId="{2C8535D6-8778-4113-AA25-AF907760B134}" type="presParOf" srcId="{7146153E-4B6A-4156-8C11-06AE64F26AA0}" destId="{626CAF58-1E1C-42DF-9DBF-C3BB28771E6C}" srcOrd="1" destOrd="0" presId="urn:microsoft.com/office/officeart/2005/8/layout/hProcess11"/>
    <dgm:cxn modelId="{6924E627-6309-4699-A410-B252223D9951}" type="presParOf" srcId="{7146153E-4B6A-4156-8C11-06AE64F26AA0}" destId="{15357B2A-47D2-40C8-815F-C7D2402B7A40}" srcOrd="2" destOrd="0" presId="urn:microsoft.com/office/officeart/2005/8/layout/hProcess11"/>
    <dgm:cxn modelId="{8A460F6B-9AA7-49B0-8DA5-7EEDCD9C9ED6}" type="presParOf" srcId="{61E31581-41FC-4AB6-AC40-ED6139B6C30C}" destId="{F898C4AF-590F-49E4-8D09-A49DB06D7392}" srcOrd="1" destOrd="0" presId="urn:microsoft.com/office/officeart/2005/8/layout/hProcess11"/>
    <dgm:cxn modelId="{2DACDEF7-AA4B-4380-836A-EBE0898658EF}" type="presParOf" srcId="{61E31581-41FC-4AB6-AC40-ED6139B6C30C}" destId="{1A912240-9D17-4130-8A97-913427595910}" srcOrd="2" destOrd="0" presId="urn:microsoft.com/office/officeart/2005/8/layout/hProcess11"/>
    <dgm:cxn modelId="{75BFADFA-CF24-4148-962D-CF82B9B9C077}" type="presParOf" srcId="{1A912240-9D17-4130-8A97-913427595910}" destId="{A4C0F8BA-07CA-4268-B653-6305928512C0}" srcOrd="0" destOrd="0" presId="urn:microsoft.com/office/officeart/2005/8/layout/hProcess11"/>
    <dgm:cxn modelId="{786E1155-7EF5-4D78-B7AE-33327DE0B089}" type="presParOf" srcId="{1A912240-9D17-4130-8A97-913427595910}" destId="{7CC46614-4F2B-48C4-81C8-EA2FCBE6D295}" srcOrd="1" destOrd="0" presId="urn:microsoft.com/office/officeart/2005/8/layout/hProcess11"/>
    <dgm:cxn modelId="{929D9498-FBCF-4A32-A7F4-E7BF19782041}" type="presParOf" srcId="{1A912240-9D17-4130-8A97-913427595910}" destId="{8960D71F-1D26-4F8F-982B-0AF953B9A630}" srcOrd="2" destOrd="0" presId="urn:microsoft.com/office/officeart/2005/8/layout/hProcess11"/>
    <dgm:cxn modelId="{C6EA17DE-7C3A-4B95-B2DA-3ED3B35C171B}" type="presParOf" srcId="{61E31581-41FC-4AB6-AC40-ED6139B6C30C}" destId="{8C015CD2-1807-42CC-A0DC-4A6A338E77B7}" srcOrd="3" destOrd="0" presId="urn:microsoft.com/office/officeart/2005/8/layout/hProcess11"/>
    <dgm:cxn modelId="{F597E4E1-F5A8-44D4-8880-F97FB23CEE7B}" type="presParOf" srcId="{61E31581-41FC-4AB6-AC40-ED6139B6C30C}" destId="{2989C95D-323F-4B8C-B33C-23FF3F4E6E02}" srcOrd="4" destOrd="0" presId="urn:microsoft.com/office/officeart/2005/8/layout/hProcess11"/>
    <dgm:cxn modelId="{A1E62142-24CA-432D-B9FA-06E5920B978D}" type="presParOf" srcId="{2989C95D-323F-4B8C-B33C-23FF3F4E6E02}" destId="{4E10915C-BE45-41A5-9CA7-219C3CF308D0}" srcOrd="0" destOrd="0" presId="urn:microsoft.com/office/officeart/2005/8/layout/hProcess11"/>
    <dgm:cxn modelId="{99B33AEF-65B7-4920-A824-8C15F397A2AD}" type="presParOf" srcId="{2989C95D-323F-4B8C-B33C-23FF3F4E6E02}" destId="{43AC6C66-9FBB-412F-BF73-ED4B1F4E644A}" srcOrd="1" destOrd="0" presId="urn:microsoft.com/office/officeart/2005/8/layout/hProcess11"/>
    <dgm:cxn modelId="{5D83C10B-518A-4F9E-88F7-61A925C89A1A}" type="presParOf" srcId="{2989C95D-323F-4B8C-B33C-23FF3F4E6E02}" destId="{BF9494CE-A83A-4154-8A50-F06C78E4BC87}" srcOrd="2" destOrd="0" presId="urn:microsoft.com/office/officeart/2005/8/layout/hProcess11"/>
    <dgm:cxn modelId="{31FA7548-1624-445B-8092-3ED5B0B02345}" type="presParOf" srcId="{61E31581-41FC-4AB6-AC40-ED6139B6C30C}" destId="{AE3FFE4D-247E-43C8-AB5C-E43D9841AFE7}" srcOrd="5" destOrd="0" presId="urn:microsoft.com/office/officeart/2005/8/layout/hProcess11"/>
    <dgm:cxn modelId="{534F5F2D-37A0-4366-A182-A3DC0D9D824D}" type="presParOf" srcId="{61E31581-41FC-4AB6-AC40-ED6139B6C30C}" destId="{39424D41-50D1-4E99-9694-7CC2B0AE6794}" srcOrd="6" destOrd="0" presId="urn:microsoft.com/office/officeart/2005/8/layout/hProcess11"/>
    <dgm:cxn modelId="{91296D0E-F297-4805-80DD-76754CCE0EFB}" type="presParOf" srcId="{39424D41-50D1-4E99-9694-7CC2B0AE6794}" destId="{779F18A7-89FE-4B46-87FB-9DFD567382C9}" srcOrd="0" destOrd="0" presId="urn:microsoft.com/office/officeart/2005/8/layout/hProcess11"/>
    <dgm:cxn modelId="{A0050610-9779-41F0-BBB1-69E7DB7ADA6F}" type="presParOf" srcId="{39424D41-50D1-4E99-9694-7CC2B0AE6794}" destId="{AC3007BA-A37D-4D84-B133-486F7C241C46}" srcOrd="1" destOrd="0" presId="urn:microsoft.com/office/officeart/2005/8/layout/hProcess11"/>
    <dgm:cxn modelId="{D2E2620C-321C-455E-BC8A-439EF79BF556}" type="presParOf" srcId="{39424D41-50D1-4E99-9694-7CC2B0AE6794}" destId="{DD75573E-2259-4423-87EF-831CFDAB2F53}" srcOrd="2" destOrd="0" presId="urn:microsoft.com/office/officeart/2005/8/layout/hProcess11"/>
    <dgm:cxn modelId="{921D016C-77D6-422D-8343-836333D3A09D}" type="presParOf" srcId="{61E31581-41FC-4AB6-AC40-ED6139B6C30C}" destId="{137FFFD8-53FC-4AE9-A4F6-E33710F4C198}" srcOrd="7" destOrd="0" presId="urn:microsoft.com/office/officeart/2005/8/layout/hProcess11"/>
    <dgm:cxn modelId="{97FC8B49-8AD2-433A-80D9-F9772D87B2EB}" type="presParOf" srcId="{61E31581-41FC-4AB6-AC40-ED6139B6C30C}" destId="{36C8B2AC-F797-41CB-A7AF-91F5B95BC923}" srcOrd="8" destOrd="0" presId="urn:microsoft.com/office/officeart/2005/8/layout/hProcess11"/>
    <dgm:cxn modelId="{3C1A9010-EA6A-4A9E-95B9-248C6F146922}" type="presParOf" srcId="{36C8B2AC-F797-41CB-A7AF-91F5B95BC923}" destId="{AC309B86-4756-4013-B3F2-81BC22ED58DC}" srcOrd="0" destOrd="0" presId="urn:microsoft.com/office/officeart/2005/8/layout/hProcess11"/>
    <dgm:cxn modelId="{A5DFB6D4-E423-4EFB-BF42-C8208EF84B2C}" type="presParOf" srcId="{36C8B2AC-F797-41CB-A7AF-91F5B95BC923}" destId="{26D944E0-2A51-402D-A76B-EAF1578CB899}" srcOrd="1" destOrd="0" presId="urn:microsoft.com/office/officeart/2005/8/layout/hProcess11"/>
    <dgm:cxn modelId="{11FD873D-5DC7-4141-AED0-CD2D603E5BB6}" type="presParOf" srcId="{36C8B2AC-F797-41CB-A7AF-91F5B95BC923}" destId="{BEA553AF-5C72-4A51-A12F-2D6AE5055813}" srcOrd="2" destOrd="0" presId="urn:microsoft.com/office/officeart/2005/8/layout/hProcess11"/>
    <dgm:cxn modelId="{D11A62AD-A0CA-404A-8DF3-94F875FF1CE7}" type="presParOf" srcId="{61E31581-41FC-4AB6-AC40-ED6139B6C30C}" destId="{2DA410FF-B1D1-4B02-8048-77BD4DE05770}" srcOrd="9" destOrd="0" presId="urn:microsoft.com/office/officeart/2005/8/layout/hProcess11"/>
    <dgm:cxn modelId="{D81B5EE9-36E7-4E43-9BC2-CFE9C31C78D2}" type="presParOf" srcId="{61E31581-41FC-4AB6-AC40-ED6139B6C30C}" destId="{D382576F-E49C-4ABD-BD17-EF970E910A0A}" srcOrd="10" destOrd="0" presId="urn:microsoft.com/office/officeart/2005/8/layout/hProcess11"/>
    <dgm:cxn modelId="{A8901DD9-3D44-4B24-A298-1780CD0CA69B}" type="presParOf" srcId="{D382576F-E49C-4ABD-BD17-EF970E910A0A}" destId="{66122630-BD3F-4918-8458-DB6AF0F84F6A}" srcOrd="0" destOrd="0" presId="urn:microsoft.com/office/officeart/2005/8/layout/hProcess11"/>
    <dgm:cxn modelId="{57DF6F80-57AC-4431-B83D-C96566EDF387}" type="presParOf" srcId="{D382576F-E49C-4ABD-BD17-EF970E910A0A}" destId="{DFCA8B20-D6CE-47B9-819C-E8C6E57CDAF4}" srcOrd="1" destOrd="0" presId="urn:microsoft.com/office/officeart/2005/8/layout/hProcess11"/>
    <dgm:cxn modelId="{732CDA8F-B4F3-4C44-AD1D-F321F8B2CC95}" type="presParOf" srcId="{D382576F-E49C-4ABD-BD17-EF970E910A0A}" destId="{300C490B-146E-4259-827C-C5A13EAFCB8A}" srcOrd="2" destOrd="0" presId="urn:microsoft.com/office/officeart/2005/8/layout/hProcess11"/>
    <dgm:cxn modelId="{40C98CA4-2501-47FB-AA40-32AFC11BF006}" type="presParOf" srcId="{61E31581-41FC-4AB6-AC40-ED6139B6C30C}" destId="{5AD2B0DC-15CE-4636-9936-66955C3AA58B}" srcOrd="11" destOrd="0" presId="urn:microsoft.com/office/officeart/2005/8/layout/hProcess11"/>
    <dgm:cxn modelId="{E5F94E4D-2D5F-4328-87C2-54F80212A23C}" type="presParOf" srcId="{61E31581-41FC-4AB6-AC40-ED6139B6C30C}" destId="{E79EC139-B578-4EA1-B9A6-A1CD17C3B882}" srcOrd="12" destOrd="0" presId="urn:microsoft.com/office/officeart/2005/8/layout/hProcess11"/>
    <dgm:cxn modelId="{45539824-5906-4B93-9E02-E7772F91CC9D}" type="presParOf" srcId="{E79EC139-B578-4EA1-B9A6-A1CD17C3B882}" destId="{5B5E99EF-7D9C-4314-BBC1-4BE587023515}" srcOrd="0" destOrd="0" presId="urn:microsoft.com/office/officeart/2005/8/layout/hProcess11"/>
    <dgm:cxn modelId="{B7312E3C-52B8-4412-BC50-C9B5628C6A27}" type="presParOf" srcId="{E79EC139-B578-4EA1-B9A6-A1CD17C3B882}" destId="{72A65D97-05FC-4330-9349-5497F0292A31}" srcOrd="1" destOrd="0" presId="urn:microsoft.com/office/officeart/2005/8/layout/hProcess11"/>
    <dgm:cxn modelId="{D27A267B-81DA-4255-94FC-D14394A94208}" type="presParOf" srcId="{E79EC139-B578-4EA1-B9A6-A1CD17C3B882}" destId="{D7641464-E33D-43DE-A49E-4B43C5C6898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24D37-B24D-4723-861B-793C8206F5DA}">
      <dsp:nvSpPr>
        <dsp:cNvPr id="0" name=""/>
        <dsp:cNvSpPr/>
      </dsp:nvSpPr>
      <dsp:spPr>
        <a:xfrm>
          <a:off x="0" y="518399"/>
          <a:ext cx="11829835" cy="691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B0D938-A190-44A6-B95A-34E2AD383BCF}">
      <dsp:nvSpPr>
        <dsp:cNvPr id="0" name=""/>
        <dsp:cNvSpPr/>
      </dsp:nvSpPr>
      <dsp:spPr>
        <a:xfrm>
          <a:off x="909" y="0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</a:t>
          </a:r>
          <a:r>
            <a:rPr lang="cs-CZ" sz="1200" kern="1200" dirty="0" err="1"/>
            <a:t>okončení</a:t>
          </a:r>
          <a:r>
            <a:rPr lang="en-US" sz="1200" kern="1200" dirty="0"/>
            <a:t> m</a:t>
          </a:r>
          <a:r>
            <a:rPr lang="cs-CZ" sz="1200" kern="1200" dirty="0" err="1"/>
            <a:t>inimapy</a:t>
          </a:r>
          <a:r>
            <a:rPr lang="en-US" sz="1200" kern="1200" dirty="0"/>
            <a:t> + </a:t>
          </a:r>
          <a:r>
            <a:rPr lang="cs-CZ" sz="1200" kern="1200" dirty="0"/>
            <a:t>začátek tvorby herní mapy</a:t>
          </a:r>
        </a:p>
      </dsp:txBody>
      <dsp:txXfrm>
        <a:off x="909" y="0"/>
        <a:ext cx="1458223" cy="691200"/>
      </dsp:txXfrm>
    </dsp:sp>
    <dsp:sp modelId="{626CAF58-1E1C-42DF-9DBF-C3BB28771E6C}">
      <dsp:nvSpPr>
        <dsp:cNvPr id="0" name=""/>
        <dsp:cNvSpPr/>
      </dsp:nvSpPr>
      <dsp:spPr>
        <a:xfrm>
          <a:off x="643621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C0F8BA-07CA-4268-B653-6305928512C0}">
      <dsp:nvSpPr>
        <dsp:cNvPr id="0" name=""/>
        <dsp:cNvSpPr/>
      </dsp:nvSpPr>
      <dsp:spPr>
        <a:xfrm>
          <a:off x="1532044" y="1036799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</a:t>
          </a:r>
          <a:r>
            <a:rPr lang="cs-CZ" sz="1200" kern="1200" dirty="0" err="1"/>
            <a:t>okončení</a:t>
          </a:r>
          <a:r>
            <a:rPr lang="en-US" sz="1200" kern="1200" dirty="0"/>
            <a:t> </a:t>
          </a:r>
          <a:r>
            <a:rPr lang="cs-CZ" sz="1200" kern="1200" dirty="0"/>
            <a:t>mechanik strachu z vody, strachu ze smrti</a:t>
          </a:r>
        </a:p>
      </dsp:txBody>
      <dsp:txXfrm>
        <a:off x="1532044" y="1036799"/>
        <a:ext cx="1458223" cy="691200"/>
      </dsp:txXfrm>
    </dsp:sp>
    <dsp:sp modelId="{7CC46614-4F2B-48C4-81C8-EA2FCBE6D295}">
      <dsp:nvSpPr>
        <dsp:cNvPr id="0" name=""/>
        <dsp:cNvSpPr/>
      </dsp:nvSpPr>
      <dsp:spPr>
        <a:xfrm>
          <a:off x="2174756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10915C-BE45-41A5-9CA7-219C3CF308D0}">
      <dsp:nvSpPr>
        <dsp:cNvPr id="0" name=""/>
        <dsp:cNvSpPr/>
      </dsp:nvSpPr>
      <dsp:spPr>
        <a:xfrm>
          <a:off x="3063179" y="0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animace </a:t>
          </a:r>
          <a:r>
            <a:rPr lang="cs-CZ" sz="1200" kern="1200" dirty="0" err="1"/>
            <a:t>minibossů</a:t>
          </a:r>
          <a:r>
            <a:rPr lang="cs-CZ" sz="1200" kern="1200" dirty="0"/>
            <a:t>, nepřátel</a:t>
          </a:r>
        </a:p>
      </dsp:txBody>
      <dsp:txXfrm>
        <a:off x="3063179" y="0"/>
        <a:ext cx="1458223" cy="691200"/>
      </dsp:txXfrm>
    </dsp:sp>
    <dsp:sp modelId="{43AC6C66-9FBB-412F-BF73-ED4B1F4E644A}">
      <dsp:nvSpPr>
        <dsp:cNvPr id="0" name=""/>
        <dsp:cNvSpPr/>
      </dsp:nvSpPr>
      <dsp:spPr>
        <a:xfrm>
          <a:off x="3705891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9F18A7-89FE-4B46-87FB-9DFD567382C9}">
      <dsp:nvSpPr>
        <dsp:cNvPr id="0" name=""/>
        <dsp:cNvSpPr/>
      </dsp:nvSpPr>
      <dsp:spPr>
        <a:xfrm>
          <a:off x="4594314" y="1036799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combat syst</a:t>
          </a:r>
          <a:r>
            <a:rPr lang="cs-CZ" sz="1200" kern="1200"/>
            <a:t>ém</a:t>
          </a:r>
          <a:endParaRPr lang="cs-CZ" sz="1200" kern="1200" dirty="0"/>
        </a:p>
      </dsp:txBody>
      <dsp:txXfrm>
        <a:off x="4594314" y="1036799"/>
        <a:ext cx="1458223" cy="691200"/>
      </dsp:txXfrm>
    </dsp:sp>
    <dsp:sp modelId="{AC3007BA-A37D-4D84-B133-486F7C241C46}">
      <dsp:nvSpPr>
        <dsp:cNvPr id="0" name=""/>
        <dsp:cNvSpPr/>
      </dsp:nvSpPr>
      <dsp:spPr>
        <a:xfrm>
          <a:off x="5237026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309B86-4756-4013-B3F2-81BC22ED58DC}">
      <dsp:nvSpPr>
        <dsp:cNvPr id="0" name=""/>
        <dsp:cNvSpPr/>
      </dsp:nvSpPr>
      <dsp:spPr>
        <a:xfrm>
          <a:off x="6125449" y="0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přidání zvuk</a:t>
          </a:r>
          <a:r>
            <a:rPr lang="en-US" sz="1200" kern="1200" dirty="0" err="1"/>
            <a:t>ov</a:t>
          </a:r>
          <a:r>
            <a:rPr lang="cs-CZ" sz="1200" kern="1200" dirty="0" err="1"/>
            <a:t>ých</a:t>
          </a:r>
          <a:r>
            <a:rPr lang="cs-CZ" sz="1200" kern="1200" dirty="0"/>
            <a:t> efektů</a:t>
          </a:r>
        </a:p>
      </dsp:txBody>
      <dsp:txXfrm>
        <a:off x="6125449" y="0"/>
        <a:ext cx="1458223" cy="691200"/>
      </dsp:txXfrm>
    </dsp:sp>
    <dsp:sp modelId="{26D944E0-2A51-402D-A76B-EAF1578CB899}">
      <dsp:nvSpPr>
        <dsp:cNvPr id="0" name=""/>
        <dsp:cNvSpPr/>
      </dsp:nvSpPr>
      <dsp:spPr>
        <a:xfrm>
          <a:off x="6768161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122630-BD3F-4918-8458-DB6AF0F84F6A}">
      <dsp:nvSpPr>
        <dsp:cNvPr id="0" name=""/>
        <dsp:cNvSpPr/>
      </dsp:nvSpPr>
      <dsp:spPr>
        <a:xfrm>
          <a:off x="7656584" y="1036799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200" kern="1200" dirty="0"/>
            <a:t>hlavní menu</a:t>
          </a:r>
        </a:p>
      </dsp:txBody>
      <dsp:txXfrm>
        <a:off x="7656584" y="1036799"/>
        <a:ext cx="1458223" cy="691200"/>
      </dsp:txXfrm>
    </dsp:sp>
    <dsp:sp modelId="{DFCA8B20-D6CE-47B9-819C-E8C6E57CDAF4}">
      <dsp:nvSpPr>
        <dsp:cNvPr id="0" name=""/>
        <dsp:cNvSpPr/>
      </dsp:nvSpPr>
      <dsp:spPr>
        <a:xfrm>
          <a:off x="8299295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E99EF-7D9C-4314-BBC1-4BE587023515}">
      <dsp:nvSpPr>
        <dsp:cNvPr id="0" name=""/>
        <dsp:cNvSpPr/>
      </dsp:nvSpPr>
      <dsp:spPr>
        <a:xfrm>
          <a:off x="9187718" y="0"/>
          <a:ext cx="1458223" cy="69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testov</a:t>
          </a:r>
          <a:r>
            <a:rPr lang="cs-CZ" sz="1200" kern="1200" dirty="0" err="1"/>
            <a:t>ání</a:t>
          </a:r>
          <a:r>
            <a:rPr lang="cs-CZ" sz="1200" kern="1200" dirty="0"/>
            <a:t>, nastavení obtížnosti</a:t>
          </a:r>
        </a:p>
      </dsp:txBody>
      <dsp:txXfrm>
        <a:off x="9187718" y="0"/>
        <a:ext cx="1458223" cy="691200"/>
      </dsp:txXfrm>
    </dsp:sp>
    <dsp:sp modelId="{72A65D97-05FC-4330-9349-5497F0292A31}">
      <dsp:nvSpPr>
        <dsp:cNvPr id="0" name=""/>
        <dsp:cNvSpPr/>
      </dsp:nvSpPr>
      <dsp:spPr>
        <a:xfrm>
          <a:off x="9830430" y="777600"/>
          <a:ext cx="172800" cy="1728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E4E16E-AACA-6B12-D11E-0743E9BF62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4B816-F04A-73E4-0ACD-B8532BF9F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81B37-F295-4A30-BC6B-F1A97354A938}" type="datetimeFigureOut">
              <a:rPr lang="cs-CZ" smtClean="0"/>
              <a:t>23.01.2024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1CFB8-2B75-6F7B-E038-BBFF9A3367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9AB66-D15A-A9A9-BCD5-4DCF6328A2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265E3-3FFA-4270-97D4-33AC105261A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4516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DD4A-0261-495C-BBA2-859FB9348333}" type="datetimeFigureOut">
              <a:rPr lang="cs-CZ" smtClean="0"/>
              <a:t>23.01.2024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E94E2-444E-4485-BA2B-C67E15594CF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5071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1C10-0506-4286-90BC-A219D10CBFC3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7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7099-222A-4F12-BB77-D549B544859E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8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E2743-2178-4BB8-A489-192F32A90F4D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2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F992-9A5F-482D-9C4A-D233FAE3E8F3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3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E15A-6B32-4DCE-BBCB-046F1E756E5D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9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D66C9-CD36-4891-B3F2-01FDE0DD8A3C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0C1D-7E45-4DC2-9764-D739B10D354E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9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851-D65F-4C12-B1DE-A59B94390037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1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F53B-7B7A-4F14-9512-35DBBF8B4CBB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0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93F065-A148-4AE8-A130-5A84C1351B49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28134-C59C-4071-8543-9E1346C4DCC3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7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78EDCB-7DE8-48C5-B996-7F5AC44BB234}" type="datetime4">
              <a:rPr lang="en-US" smtClean="0"/>
              <a:t>January 23,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2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jpg"/><Relationship Id="rId4" Type="http://schemas.openxmlformats.org/officeDocument/2006/relationships/video" Target="../media/media2.mp4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21333B-E845-BD31-CEAE-37FDC2B4A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175" y="391104"/>
            <a:ext cx="7319175" cy="3566160"/>
          </a:xfrm>
        </p:spPr>
        <p:txBody>
          <a:bodyPr>
            <a:normAutofit fontScale="90000"/>
          </a:bodyPr>
          <a:lstStyle/>
          <a:p>
            <a:r>
              <a:rPr lang="pl-PL" sz="6800" b="0" i="0" dirty="0">
                <a:effectLst/>
              </a:rPr>
              <a:t>Hra na motivy metroidvania s psychologickými prvky</a:t>
            </a:r>
            <a:endParaRPr lang="cs-CZ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C0BB4-818A-24AC-5840-3B1BC28D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b="1" dirty="0"/>
              <a:t>Autor pr</a:t>
            </a:r>
            <a:r>
              <a:rPr lang="cs-CZ" b="1" dirty="0" err="1"/>
              <a:t>áce</a:t>
            </a:r>
            <a:r>
              <a:rPr lang="cs-CZ" b="1" dirty="0"/>
              <a:t>: </a:t>
            </a:r>
            <a:r>
              <a:rPr lang="cs-CZ" dirty="0"/>
              <a:t>Jiří Štípek (xstipe02)</a:t>
            </a:r>
          </a:p>
          <a:p>
            <a:r>
              <a:rPr lang="cs-CZ" b="1" dirty="0"/>
              <a:t>Vedoucí práce: </a:t>
            </a:r>
            <a:r>
              <a:rPr lang="cs-CZ" dirty="0"/>
              <a:t>Ing. Tomáš Milet, Ph.D.</a:t>
            </a:r>
          </a:p>
        </p:txBody>
      </p:sp>
      <p:pic>
        <p:nvPicPr>
          <p:cNvPr id="1026" name="Picture 2" descr="Fakulta informačních technologií VUT v Brně | Brno">
            <a:extLst>
              <a:ext uri="{FF2B5EF4-FFF2-40B4-BE49-F238E27FC236}">
                <a16:creationId xmlns:a16="http://schemas.microsoft.com/office/drawing/2014/main" id="{15266DCC-2F6A-E81E-9E59-4B4F6FE7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818" y="1944907"/>
            <a:ext cx="2449486" cy="24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F0CE275-BAEC-48E9-B00C-1B635C68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22C524A-01E1-4209-AE20-DA64F7CB1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3D6BA-7EDE-DF85-C44B-57A44AEB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01977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video - Made with Clipchamp (5) (1) (1)">
            <a:hlinkClick r:id="" action="ppaction://media"/>
            <a:extLst>
              <a:ext uri="{FF2B5EF4-FFF2-40B4-BE49-F238E27FC236}">
                <a16:creationId xmlns:a16="http://schemas.microsoft.com/office/drawing/2014/main" id="{4FD291D3-8149-7C62-11FF-08DF9A43B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1C3E1-6702-2898-8563-02A70329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cs-CZ" dirty="0" err="1"/>
              <a:t>íl</a:t>
            </a:r>
            <a:r>
              <a:rPr lang="cs-CZ" dirty="0"/>
              <a:t> práce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8124176-6A6C-A4A0-EBDD-9EBCD82D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1845734"/>
            <a:ext cx="8563957" cy="4023360"/>
          </a:xfrm>
        </p:spPr>
        <p:txBody>
          <a:bodyPr>
            <a:normAutofit/>
          </a:bodyPr>
          <a:lstStyle/>
          <a:p>
            <a:r>
              <a:rPr lang="cs-CZ" dirty="0"/>
              <a:t>- </a:t>
            </a:r>
            <a:r>
              <a:rPr lang="cs-CZ" sz="2200" dirty="0"/>
              <a:t>vytvoření originální videohry</a:t>
            </a:r>
          </a:p>
          <a:p>
            <a:r>
              <a:rPr lang="cs-CZ" sz="2200" dirty="0"/>
              <a:t>- poskytnout informace o různých fobiích</a:t>
            </a:r>
            <a:r>
              <a:rPr lang="en-US" sz="2200" dirty="0"/>
              <a:t> a </a:t>
            </a:r>
            <a:r>
              <a:rPr lang="en-US" sz="2200" dirty="0" err="1"/>
              <a:t>jejich</a:t>
            </a:r>
            <a:r>
              <a:rPr lang="en-US" sz="2200" dirty="0"/>
              <a:t> p</a:t>
            </a:r>
            <a:r>
              <a:rPr lang="cs-CZ" sz="2200" dirty="0" err="1"/>
              <a:t>ůsobení</a:t>
            </a:r>
            <a:r>
              <a:rPr lang="cs-CZ" sz="2200" dirty="0"/>
              <a:t> na lidi</a:t>
            </a:r>
          </a:p>
          <a:p>
            <a:r>
              <a:rPr lang="cs-CZ" sz="2200" dirty="0"/>
              <a:t>- ukázat způsoby, jak proti fobiím bojovat</a:t>
            </a:r>
          </a:p>
          <a:p>
            <a:r>
              <a:rPr lang="cs-CZ" sz="2200" dirty="0"/>
              <a:t>- nabídnout porozumění lidem trpící fobiemi</a:t>
            </a:r>
          </a:p>
          <a:p>
            <a:endParaRPr lang="cs-CZ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450FE-685E-8AC8-D84E-F7AB5209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r>
              <a:rPr lang="en-US" dirty="0"/>
              <a:t>/10</a:t>
            </a:r>
          </a:p>
        </p:txBody>
      </p:sp>
      <p:pic>
        <p:nvPicPr>
          <p:cNvPr id="7" name="Picture 2" descr="Fakulta informačních technologií VUT v Brně | Brno">
            <a:extLst>
              <a:ext uri="{FF2B5EF4-FFF2-40B4-BE49-F238E27FC236}">
                <a16:creationId xmlns:a16="http://schemas.microsoft.com/office/drawing/2014/main" id="{99D636E2-443A-F917-896D-5C06B9DFB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8483" y="0"/>
            <a:ext cx="1728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on a ladder&#10;&#10;Description automatically generated">
            <a:extLst>
              <a:ext uri="{FF2B5EF4-FFF2-40B4-BE49-F238E27FC236}">
                <a16:creationId xmlns:a16="http://schemas.microsoft.com/office/drawing/2014/main" id="{0E2126AB-0E02-AD0B-9142-56FED1874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702" y="4838885"/>
            <a:ext cx="2268000" cy="12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ith long hair and blood on her face&#10;&#10;Description automatically generated">
            <a:extLst>
              <a:ext uri="{FF2B5EF4-FFF2-40B4-BE49-F238E27FC236}">
                <a16:creationId xmlns:a16="http://schemas.microsoft.com/office/drawing/2014/main" id="{0BA8A534-EA4C-79F8-A2B2-BED450609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851" y="3325196"/>
            <a:ext cx="2268000" cy="12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person with sharp spikes coming out of his head&#10;&#10;Description automatically generated">
            <a:extLst>
              <a:ext uri="{FF2B5EF4-FFF2-40B4-BE49-F238E27FC236}">
                <a16:creationId xmlns:a16="http://schemas.microsoft.com/office/drawing/2014/main" id="{005EF9C7-3B2F-9965-22E6-8027F0B11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900" y="1835888"/>
            <a:ext cx="2268001" cy="12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ainting of a zombie&#10;&#10;Description automatically generated">
            <a:extLst>
              <a:ext uri="{FF2B5EF4-FFF2-40B4-BE49-F238E27FC236}">
                <a16:creationId xmlns:a16="http://schemas.microsoft.com/office/drawing/2014/main" id="{76CF2EE1-EAE4-3579-C7F6-F7218E4DD2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2467" y="4838885"/>
            <a:ext cx="2268000" cy="12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in a swimsuit in a wave&#10;&#10;Description automatically generated">
            <a:extLst>
              <a:ext uri="{FF2B5EF4-FFF2-40B4-BE49-F238E27FC236}">
                <a16:creationId xmlns:a16="http://schemas.microsoft.com/office/drawing/2014/main" id="{B4AE166F-31F3-FB03-7C9D-A1B7590C07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0550" y="3325196"/>
            <a:ext cx="2268000" cy="129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2024-01-23 10-19-07">
            <a:hlinkClick r:id="" action="ppaction://media"/>
            <a:extLst>
              <a:ext uri="{FF2B5EF4-FFF2-40B4-BE49-F238E27FC236}">
                <a16:creationId xmlns:a16="http://schemas.microsoft.com/office/drawing/2014/main" id="{D2E5F518-365D-DFDC-D273-F919A135A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4869" y="4672948"/>
            <a:ext cx="2624646" cy="147636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0F699-A982-0FC5-583C-5A9ED2834196}"/>
              </a:ext>
            </a:extLst>
          </p:cNvPr>
          <p:cNvSpPr txBox="1"/>
          <p:nvPr/>
        </p:nvSpPr>
        <p:spPr>
          <a:xfrm>
            <a:off x="78205" y="4270374"/>
            <a:ext cx="30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Little nightmares</a:t>
            </a:r>
            <a:endParaRPr lang="cs-CZ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2024-01-23 10-27-25">
            <a:hlinkClick r:id="" action="ppaction://media"/>
            <a:extLst>
              <a:ext uri="{FF2B5EF4-FFF2-40B4-BE49-F238E27FC236}">
                <a16:creationId xmlns:a16="http://schemas.microsoft.com/office/drawing/2014/main" id="{4848CDAE-76C5-E128-57CE-9034A4769A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72000" y="4673311"/>
            <a:ext cx="2624000" cy="147600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18056-7774-A724-FE53-81FB3EC6415A}"/>
              </a:ext>
            </a:extLst>
          </p:cNvPr>
          <p:cNvSpPr txBox="1"/>
          <p:nvPr/>
        </p:nvSpPr>
        <p:spPr>
          <a:xfrm>
            <a:off x="3265013" y="4270374"/>
            <a:ext cx="30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Amensia</a:t>
            </a:r>
            <a:endParaRPr lang="cs-CZ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8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4C4B-9C2C-8C8B-54DA-60A478D9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Untitled video - Made with Clipchamp (4) (1) (1)">
            <a:hlinkClick r:id="" action="ppaction://media"/>
            <a:extLst>
              <a:ext uri="{FF2B5EF4-FFF2-40B4-BE49-F238E27FC236}">
                <a16:creationId xmlns:a16="http://schemas.microsoft.com/office/drawing/2014/main" id="{F5BB6E4D-6EF7-F71A-F5F9-E59063304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2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2927D-6893-418A-7D25-F2DC7B7C0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975" y="0"/>
            <a:ext cx="2486025" cy="12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8EBA-98C7-FCEE-0245-D3991378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Untitled video - Made with Clipchamp (1) (1) (1)">
            <a:hlinkClick r:id="" action="ppaction://media"/>
            <a:extLst>
              <a:ext uri="{FF2B5EF4-FFF2-40B4-BE49-F238E27FC236}">
                <a16:creationId xmlns:a16="http://schemas.microsoft.com/office/drawing/2014/main" id="{CA3A14A2-B572-E287-8101-B2951C986C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2" y="-1"/>
            <a:ext cx="12192302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F13C2-7744-D6E7-3860-738E778BA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0261" y="0"/>
            <a:ext cx="1951739" cy="1523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6046B5-3B0B-17A4-7856-0EAC42EF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561" y="-1"/>
            <a:ext cx="3301301" cy="15231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C7F568-553E-E38C-102F-2A5DA7DA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083" y="1250"/>
            <a:ext cx="288647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79F5-78EC-28FA-9533-3D0A9227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Untitled video - Made with Clipchamp (2) (1) (1)">
            <a:hlinkClick r:id="" action="ppaction://media"/>
            <a:extLst>
              <a:ext uri="{FF2B5EF4-FFF2-40B4-BE49-F238E27FC236}">
                <a16:creationId xmlns:a16="http://schemas.microsoft.com/office/drawing/2014/main" id="{76D5213F-3759-ED48-4692-AE1DE9E761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2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783DB-3B06-C3F5-B3CD-A8220791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57" y="0"/>
            <a:ext cx="2983143" cy="1862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8190C-AC6A-6B4F-321A-1301347A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0"/>
            <a:ext cx="2502955" cy="10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6A33-934C-3777-F3B9-58656BF5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Untitled video - Made with Clipchamp (3) (1) (1)">
            <a:hlinkClick r:id="" action="ppaction://media"/>
            <a:extLst>
              <a:ext uri="{FF2B5EF4-FFF2-40B4-BE49-F238E27FC236}">
                <a16:creationId xmlns:a16="http://schemas.microsoft.com/office/drawing/2014/main" id="{E8E78907-11FB-5FEC-0BBE-09A23BC157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2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829E7-DD04-A50A-5B4C-B14842D31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769" y="35532"/>
            <a:ext cx="1871929" cy="152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21696D-85F8-1F48-7BE1-21478DD54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421" y="0"/>
            <a:ext cx="2607348" cy="10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7977B-775B-0C16-906C-4162BC59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/>
              <a:t>Stav řešení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4146-2891-B9BA-E805-E38CA3F8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787929" cy="402336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+ 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</a:rPr>
              <a:t>mechanika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</a:rPr>
              <a:t>strachu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 z v</a:t>
            </a:r>
            <a:r>
              <a:rPr lang="cs-CZ" sz="2200" dirty="0" err="1">
                <a:solidFill>
                  <a:schemeClr val="accent4">
                    <a:lumMod val="75000"/>
                  </a:schemeClr>
                </a:solidFill>
              </a:rPr>
              <a:t>ýšky</a:t>
            </a:r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, strachu ze ztracení, strachu ze tmy</a:t>
            </a:r>
          </a:p>
          <a:p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+ animace hlavní postavy</a:t>
            </a:r>
          </a:p>
          <a:p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+ </a:t>
            </a:r>
            <a:r>
              <a:rPr lang="cs-CZ" sz="2200" dirty="0" err="1">
                <a:solidFill>
                  <a:schemeClr val="accent4">
                    <a:lumMod val="75000"/>
                  </a:schemeClr>
                </a:solidFill>
              </a:rPr>
              <a:t>healthbar</a:t>
            </a:r>
            <a:endParaRPr lang="cs-CZ" sz="2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+ 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70</a:t>
            </a:r>
            <a:r>
              <a:rPr lang="en-GB" sz="2200" dirty="0">
                <a:solidFill>
                  <a:schemeClr val="accent4">
                    <a:lumMod val="75000"/>
                  </a:schemeClr>
                </a:solidFill>
              </a:rPr>
              <a:t>% </a:t>
            </a:r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dokončená </a:t>
            </a:r>
            <a:r>
              <a:rPr lang="cs-CZ" sz="2200" dirty="0" err="1">
                <a:solidFill>
                  <a:schemeClr val="accent4">
                    <a:lumMod val="75000"/>
                  </a:schemeClr>
                </a:solidFill>
              </a:rPr>
              <a:t>minimapa</a:t>
            </a:r>
            <a:endParaRPr lang="cs-CZ" sz="2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+ přichystané </a:t>
            </a:r>
            <a:r>
              <a:rPr lang="cs-CZ" sz="2200" dirty="0" err="1">
                <a:solidFill>
                  <a:schemeClr val="accent4">
                    <a:lumMod val="75000"/>
                  </a:schemeClr>
                </a:solidFill>
              </a:rPr>
              <a:t>sprites</a:t>
            </a:r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 pro mapu</a:t>
            </a:r>
            <a:endParaRPr lang="en-US" sz="2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accent4">
                    <a:lumMod val="75000"/>
                  </a:schemeClr>
                </a:solidFill>
              </a:rPr>
              <a:t>+ 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</a:rPr>
              <a:t>teoretick</a:t>
            </a:r>
            <a:r>
              <a:rPr lang="cs-CZ" sz="2200" dirty="0">
                <a:solidFill>
                  <a:schemeClr val="accent4">
                    <a:lumMod val="75000"/>
                  </a:schemeClr>
                </a:solidFill>
              </a:rPr>
              <a:t>á:</a:t>
            </a:r>
          </a:p>
          <a:p>
            <a:pPr lvl="3"/>
            <a:r>
              <a:rPr lang="cs-CZ" sz="1600" dirty="0">
                <a:solidFill>
                  <a:schemeClr val="accent4">
                    <a:lumMod val="75000"/>
                  </a:schemeClr>
                </a:solidFill>
              </a:rPr>
              <a:t>děj</a:t>
            </a:r>
          </a:p>
          <a:p>
            <a:pPr lvl="3"/>
            <a:r>
              <a:rPr lang="cs-CZ" sz="1600" dirty="0">
                <a:solidFill>
                  <a:schemeClr val="accent4">
                    <a:lumMod val="75000"/>
                  </a:schemeClr>
                </a:solidFill>
              </a:rPr>
              <a:t>strach z vody, ze smrti</a:t>
            </a:r>
          </a:p>
          <a:p>
            <a:pPr lvl="3"/>
            <a:endParaRPr lang="cs-CZ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3713-7C7B-D567-1D1B-903539CF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r>
              <a:rPr lang="en-US" dirty="0"/>
              <a:t>/10</a:t>
            </a:r>
          </a:p>
        </p:txBody>
      </p:sp>
      <p:pic>
        <p:nvPicPr>
          <p:cNvPr id="7" name="Picture 2" descr="Fakulta informačních technologií VUT v Brně | Brno">
            <a:extLst>
              <a:ext uri="{FF2B5EF4-FFF2-40B4-BE49-F238E27FC236}">
                <a16:creationId xmlns:a16="http://schemas.microsoft.com/office/drawing/2014/main" id="{CE81C221-0EFC-C7AA-F5BF-2C1DD70E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8483" y="0"/>
            <a:ext cx="1728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Software zveřejnil své výsledky za 4Q, odhad spodní hranice výnosů  nenaplnil tržní očekávání | Fio banka">
            <a:extLst>
              <a:ext uri="{FF2B5EF4-FFF2-40B4-BE49-F238E27FC236}">
                <a16:creationId xmlns:a16="http://schemas.microsoft.com/office/drawing/2014/main" id="{038F6E0B-DC64-065F-4D79-A071D02F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19" y="2283145"/>
            <a:ext cx="2445164" cy="129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High-Quality C# Code: Key Principles and Essential Tools | by Alex  Maher | Medium">
            <a:extLst>
              <a:ext uri="{FF2B5EF4-FFF2-40B4-BE49-F238E27FC236}">
                <a16:creationId xmlns:a16="http://schemas.microsoft.com/office/drawing/2014/main" id="{274FDDED-EEA4-DA8A-3FB6-59607583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252" y="3570950"/>
            <a:ext cx="1980728" cy="11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7977B-775B-0C16-906C-4162BC59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/>
              <a:t>Návrh mapy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A3713-7C7B-D567-1D1B-903539CF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r>
              <a:rPr lang="en-US" dirty="0"/>
              <a:t>/10</a:t>
            </a:r>
          </a:p>
        </p:txBody>
      </p:sp>
      <p:pic>
        <p:nvPicPr>
          <p:cNvPr id="7" name="Picture 2" descr="Fakulta informačních technologií VUT v Brně | Brno">
            <a:extLst>
              <a:ext uri="{FF2B5EF4-FFF2-40B4-BE49-F238E27FC236}">
                <a16:creationId xmlns:a16="http://schemas.microsoft.com/office/drawing/2014/main" id="{CE81C221-0EFC-C7AA-F5BF-2C1DD70E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8483" y="0"/>
            <a:ext cx="1728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83C9C-45F0-F9C3-785A-85FD4F801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7243" y="1786984"/>
            <a:ext cx="12577255" cy="40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926A7-70EE-A402-69E5-85664C08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/>
              <a:t>Plán další práce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D7A74B5-8367-4A83-ABEC-0FCDDE97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184B0-C2C6-4BF0-B078-816C7AF95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C730-2542-9078-DDD1-E598104F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r>
              <a:rPr lang="en-US" dirty="0"/>
              <a:t>/10</a:t>
            </a:r>
          </a:p>
        </p:txBody>
      </p:sp>
      <p:pic>
        <p:nvPicPr>
          <p:cNvPr id="9" name="Picture 2" descr="Fakulta informačních technologií VUT v Brně | Brno">
            <a:extLst>
              <a:ext uri="{FF2B5EF4-FFF2-40B4-BE49-F238E27FC236}">
                <a16:creationId xmlns:a16="http://schemas.microsoft.com/office/drawing/2014/main" id="{2FB9A8F7-8779-841B-6D80-DE14EAB9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8483" y="0"/>
            <a:ext cx="1728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894C31-E547-7267-3959-F4D2D711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84" y="4244223"/>
            <a:ext cx="2473036" cy="119194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EA318D6-CCD5-994B-2075-2A695E8B6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083448"/>
              </p:ext>
            </p:extLst>
          </p:nvPr>
        </p:nvGraphicFramePr>
        <p:xfrm>
          <a:off x="211562" y="2883594"/>
          <a:ext cx="11829836" cy="17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95ADC5-624B-B7EA-2C36-49D063F1A379}"/>
              </a:ext>
            </a:extLst>
          </p:cNvPr>
          <p:cNvCxnSpPr>
            <a:cxnSpLocks/>
          </p:cNvCxnSpPr>
          <p:nvPr/>
        </p:nvCxnSpPr>
        <p:spPr>
          <a:xfrm>
            <a:off x="10137614" y="3901969"/>
            <a:ext cx="0" cy="5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B26735-9DC5-DB0B-5544-97CE8508E219}"/>
              </a:ext>
            </a:extLst>
          </p:cNvPr>
          <p:cNvSpPr txBox="1"/>
          <p:nvPr/>
        </p:nvSpPr>
        <p:spPr>
          <a:xfrm>
            <a:off x="9274348" y="4437374"/>
            <a:ext cx="172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cca</a:t>
            </a:r>
            <a:r>
              <a:rPr lang="en-US" sz="1400" dirty="0"/>
              <a:t> ½ </a:t>
            </a:r>
            <a:r>
              <a:rPr lang="en-US" sz="1400" dirty="0" err="1"/>
              <a:t>dubna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5284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1286</TotalTime>
  <Words>158</Words>
  <Application>Microsoft Office PowerPoint</Application>
  <PresentationFormat>Widescreen</PresentationFormat>
  <Paragraphs>34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Hra na motivy metroidvania s psychologickými prvky</vt:lpstr>
      <vt:lpstr>Cíl práce</vt:lpstr>
      <vt:lpstr>PowerPoint Presentation</vt:lpstr>
      <vt:lpstr>PowerPoint Presentation</vt:lpstr>
      <vt:lpstr>PowerPoint Presentation</vt:lpstr>
      <vt:lpstr>PowerPoint Presentation</vt:lpstr>
      <vt:lpstr>Stav řešení</vt:lpstr>
      <vt:lpstr>Návrh mapy</vt:lpstr>
      <vt:lpstr>Plán další práce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na motivy metroidvania s psychologickými prvky</dc:title>
  <dc:creator>Jiří Štípek</dc:creator>
  <cp:lastModifiedBy>Jiří Štípek</cp:lastModifiedBy>
  <cp:revision>26</cp:revision>
  <dcterms:created xsi:type="dcterms:W3CDTF">2024-01-19T17:34:40Z</dcterms:created>
  <dcterms:modified xsi:type="dcterms:W3CDTF">2024-01-23T10:31:17Z</dcterms:modified>
</cp:coreProperties>
</file>